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008bfc8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008bfc8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008bfc8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008bfc8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008bfc84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008bfc84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008bfc84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008bfc8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SuperTest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484275" y="2571750"/>
            <a:ext cx="854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Group I3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3661875" y="2089050"/>
            <a:ext cx="18690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96875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SuperTest? 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330600" y="1335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/>
              <a:t>All in one solution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 focus : Curtin SuperLab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Made for both students and examination invigilators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UC 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Dashboard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00" y="1164200"/>
            <a:ext cx="5559603" cy="2815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9"/>
          <p:cNvCxnSpPr>
            <a:stCxn id="243" idx="2"/>
          </p:cNvCxnSpPr>
          <p:nvPr/>
        </p:nvCxnSpPr>
        <p:spPr>
          <a:xfrm flipH="1">
            <a:off x="7161950" y="741475"/>
            <a:ext cx="511800" cy="90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19"/>
          <p:cNvSpPr txBox="1"/>
          <p:nvPr/>
        </p:nvSpPr>
        <p:spPr>
          <a:xfrm>
            <a:off x="6796250" y="341275"/>
            <a:ext cx="17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Join Assessment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4" name="Google Shape;244;p19"/>
          <p:cNvCxnSpPr>
            <a:stCxn id="245" idx="0"/>
          </p:cNvCxnSpPr>
          <p:nvPr/>
        </p:nvCxnSpPr>
        <p:spPr>
          <a:xfrm rot="10800000">
            <a:off x="5309225" y="1921000"/>
            <a:ext cx="1647900" cy="260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19"/>
          <p:cNvSpPr txBox="1"/>
          <p:nvPr/>
        </p:nvSpPr>
        <p:spPr>
          <a:xfrm>
            <a:off x="6079625" y="4525600"/>
            <a:ext cx="17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Create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Assessment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UC 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Create </a:t>
            </a:r>
            <a:br>
              <a:rPr lang="en-GB"/>
            </a:br>
            <a:r>
              <a:rPr lang="en-GB"/>
              <a:t>Assessment</a:t>
            </a:r>
            <a:br>
              <a:rPr lang="en-GB"/>
            </a:br>
            <a:r>
              <a:rPr lang="en-GB"/>
              <a:t>Tab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75" y="994575"/>
            <a:ext cx="5978476" cy="341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UC 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Current</a:t>
            </a:r>
            <a:br>
              <a:rPr lang="en-GB"/>
            </a:br>
            <a:r>
              <a:rPr lang="en-GB"/>
              <a:t>Assessment</a:t>
            </a:r>
            <a:br>
              <a:rPr lang="en-GB"/>
            </a:br>
            <a:r>
              <a:rPr lang="en-GB"/>
              <a:t>Tab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800" y="100350"/>
            <a:ext cx="4699825" cy="259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843" y="2842175"/>
            <a:ext cx="980166" cy="209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325" y="2837700"/>
            <a:ext cx="980150" cy="21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860" y="2842175"/>
            <a:ext cx="828767" cy="20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Dashboard</a:t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1" y="1077213"/>
            <a:ext cx="5300101" cy="298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2"/>
          <p:cNvCxnSpPr/>
          <p:nvPr/>
        </p:nvCxnSpPr>
        <p:spPr>
          <a:xfrm flipH="1">
            <a:off x="6040550" y="721550"/>
            <a:ext cx="814200" cy="137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2"/>
          <p:cNvSpPr txBox="1"/>
          <p:nvPr/>
        </p:nvSpPr>
        <p:spPr>
          <a:xfrm>
            <a:off x="6796250" y="341275"/>
            <a:ext cx="17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Join Assessment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Pre-Assessment</a:t>
            </a:r>
            <a:br>
              <a:rPr lang="en-GB"/>
            </a:br>
            <a:r>
              <a:rPr lang="en-GB"/>
              <a:t>Information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750" y="383350"/>
            <a:ext cx="5423075" cy="43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</a:t>
            </a:r>
            <a:br>
              <a:rPr lang="en-GB"/>
            </a:br>
            <a:r>
              <a:rPr lang="en-GB"/>
              <a:t>Client</a:t>
            </a:r>
            <a:br>
              <a:rPr lang="en-GB"/>
            </a:br>
            <a:r>
              <a:rPr lang="en-GB"/>
              <a:t>Current </a:t>
            </a:r>
            <a:br>
              <a:rPr lang="en-GB"/>
            </a:br>
            <a:r>
              <a:rPr lang="en-GB"/>
              <a:t>Assessment</a:t>
            </a:r>
            <a:br>
              <a:rPr lang="en-GB"/>
            </a:b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25" y="721549"/>
            <a:ext cx="6559749" cy="349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4"/>
          <p:cNvCxnSpPr/>
          <p:nvPr/>
        </p:nvCxnSpPr>
        <p:spPr>
          <a:xfrm flipH="1" rot="10800000">
            <a:off x="4616950" y="2115800"/>
            <a:ext cx="2037900" cy="73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4"/>
          <p:cNvCxnSpPr>
            <a:stCxn id="283" idx="0"/>
          </p:cNvCxnSpPr>
          <p:nvPr/>
        </p:nvCxnSpPr>
        <p:spPr>
          <a:xfrm rot="10800000">
            <a:off x="5181850" y="2847225"/>
            <a:ext cx="1297500" cy="162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4"/>
          <p:cNvCxnSpPr/>
          <p:nvPr/>
        </p:nvCxnSpPr>
        <p:spPr>
          <a:xfrm>
            <a:off x="6045450" y="477775"/>
            <a:ext cx="4800" cy="1340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4"/>
          <p:cNvSpPr txBox="1"/>
          <p:nvPr/>
        </p:nvSpPr>
        <p:spPr>
          <a:xfrm>
            <a:off x="5484775" y="117000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Notifications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5158150" y="4476825"/>
            <a:ext cx="26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Access to Assessment Files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6" name="Google Shape;286;p24"/>
          <p:cNvCxnSpPr>
            <a:stCxn id="287" idx="0"/>
          </p:cNvCxnSpPr>
          <p:nvPr/>
        </p:nvCxnSpPr>
        <p:spPr>
          <a:xfrm flipH="1" rot="10800000">
            <a:off x="2626200" y="2900775"/>
            <a:ext cx="459900" cy="1520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4"/>
          <p:cNvSpPr txBox="1"/>
          <p:nvPr>
            <p:ph type="title"/>
          </p:nvPr>
        </p:nvSpPr>
        <p:spPr>
          <a:xfrm>
            <a:off x="1956600" y="4421175"/>
            <a:ext cx="13392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Manual Save</a:t>
            </a: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you use SuperTest?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1384600" y="1199325"/>
            <a:ext cx="641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Modularity - Open-source licensed by MIT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Security - JWT Authentication via Keycloak 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Convenience - accessible through Linux + web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Reliability - Rsync file synchronisation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103" y="907400"/>
            <a:ext cx="1766373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843" y="2017750"/>
            <a:ext cx="2944907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7301" y="3476100"/>
            <a:ext cx="1788000" cy="8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